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78" r:id="rId9"/>
    <p:sldId id="266" r:id="rId10"/>
    <p:sldId id="267" r:id="rId11"/>
    <p:sldId id="269" r:id="rId12"/>
    <p:sldId id="268" r:id="rId13"/>
    <p:sldId id="279" r:id="rId14"/>
    <p:sldId id="270" r:id="rId15"/>
    <p:sldId id="271" r:id="rId16"/>
    <p:sldId id="280" r:id="rId17"/>
    <p:sldId id="272" r:id="rId18"/>
    <p:sldId id="281" r:id="rId19"/>
    <p:sldId id="282" r:id="rId20"/>
    <p:sldId id="273" r:id="rId21"/>
    <p:sldId id="283" r:id="rId22"/>
    <p:sldId id="274" r:id="rId23"/>
    <p:sldId id="275" r:id="rId24"/>
    <p:sldId id="284" r:id="rId25"/>
    <p:sldId id="285" r:id="rId26"/>
    <p:sldId id="286" r:id="rId27"/>
    <p:sldId id="287" r:id="rId28"/>
    <p:sldId id="288" r:id="rId29"/>
    <p:sldId id="276" r:id="rId30"/>
    <p:sldId id="277" r:id="rId3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2974F-769A-4A6C-9609-A15FE9A2A6BC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B2536-9CFA-4505-8628-35807FCCA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68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9C7BA-9395-46CE-9C80-6C2A4B6FA498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68D79-B363-4326-9D7F-EFC9FEED2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68D79-B363-4326-9D7F-EFC9FEED253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95F1-3F35-4FC0-8D31-976314A92F0A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FE1F-96AF-4D7F-9076-5224B425B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95F1-3F35-4FC0-8D31-976314A92F0A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FE1F-96AF-4D7F-9076-5224B425B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95F1-3F35-4FC0-8D31-976314A92F0A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FE1F-96AF-4D7F-9076-5224B425B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95F1-3F35-4FC0-8D31-976314A92F0A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FE1F-96AF-4D7F-9076-5224B425B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95F1-3F35-4FC0-8D31-976314A92F0A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FE1F-96AF-4D7F-9076-5224B425B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95F1-3F35-4FC0-8D31-976314A92F0A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FE1F-96AF-4D7F-9076-5224B425B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95F1-3F35-4FC0-8D31-976314A92F0A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FE1F-96AF-4D7F-9076-5224B425B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95F1-3F35-4FC0-8D31-976314A92F0A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FE1F-96AF-4D7F-9076-5224B425B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95F1-3F35-4FC0-8D31-976314A92F0A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FE1F-96AF-4D7F-9076-5224B425B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95F1-3F35-4FC0-8D31-976314A92F0A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FE1F-96AF-4D7F-9076-5224B425B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95F1-3F35-4FC0-8D31-976314A92F0A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E099FE1F-96AF-4D7F-9076-5224B425BB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4195F1-3F35-4FC0-8D31-976314A92F0A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99FE1F-96AF-4D7F-9076-5224B425BB9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Bismillah_wallpaper_by_MrHighsky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/>
      </p:pic>
      <p:pic>
        <p:nvPicPr>
          <p:cNvPr id="8" name="Picture 7" descr="Bismillah_wallpaper_by_MrHigh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  Time And Seed Rate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Best time for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nursury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raising is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oct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15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25 to 30 g seed is enough for raising nursery  for one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hactare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Nursery should be transplanted  after  2  to  3 months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sz="4000" b="1" dirty="0" smtClean="0"/>
              <a:t> Hardening</a:t>
            </a:r>
            <a:r>
              <a:rPr lang="en-US" sz="4400" b="1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Hardening  is a process in which no water , no fertilizer is given to nursery  before 7-10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dayes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transplanting.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Hardening prevents the seedlings from injury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/>
          <a:lstStyle/>
          <a:p>
            <a:r>
              <a:rPr lang="en-US" dirty="0" smtClean="0"/>
              <a:t>             </a:t>
            </a:r>
            <a:r>
              <a:rPr lang="en-US" sz="6600" b="1" dirty="0" smtClean="0"/>
              <a:t>Soil  &amp;  climate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229600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Tobacco needs well drained , light  to </a:t>
            </a:r>
            <a:r>
              <a:rPr lang="en-US" dirty="0" err="1" smtClean="0"/>
              <a:t>midium</a:t>
            </a:r>
            <a:r>
              <a:rPr lang="en-US" dirty="0" smtClean="0"/>
              <a:t> texture  soil with ph 5.5-7.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saline and alkali soils should be avoided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limiting  factors  in tobacco production are frost , early </a:t>
            </a:r>
            <a:r>
              <a:rPr lang="en-US" dirty="0" err="1" smtClean="0"/>
              <a:t>moonsoon</a:t>
            </a:r>
            <a:r>
              <a:rPr lang="en-US" dirty="0" smtClean="0"/>
              <a:t> rains , wind storms , hailstorms and non availability of irrigation water. 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Transplanting of Nursery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Ideal time for  transplanting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nuresry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feb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-march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Transplanting is done manually  by hands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Transplanting  is done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standig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water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One seedling is enough for one hill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nersery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should be transplant in morning or evening 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/>
              <a:t>   Field Preparation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4-5 </a:t>
            </a:r>
            <a:r>
              <a:rPr lang="en-US" dirty="0" err="1" smtClean="0"/>
              <a:t>ploughings</a:t>
            </a:r>
            <a:r>
              <a:rPr lang="en-US" dirty="0" smtClean="0"/>
              <a:t> followed by planking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After  </a:t>
            </a:r>
            <a:r>
              <a:rPr lang="en-US" dirty="0" err="1" smtClean="0"/>
              <a:t>ploughing</a:t>
            </a:r>
            <a:r>
              <a:rPr lang="en-US" dirty="0" smtClean="0"/>
              <a:t>  the field is divided  into small plots.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Levelling</a:t>
            </a:r>
            <a:r>
              <a:rPr lang="en-US" dirty="0" smtClean="0"/>
              <a:t> is necessary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Then ridges are made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Fertilizer Application &amp; Irrigation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Nitrogen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 is  used  to  stimulate  the  growth  and increasing  the  crop  yield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optimum dose of N is 35 kg/ha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Phosphorus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optimum dose of P is 70 kg/ha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8-10 irrigations  are  enough for tobacco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      Plant Protection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Cut worms and </a:t>
            </a:r>
            <a:r>
              <a:rPr lang="en-US" dirty="0" err="1" smtClean="0"/>
              <a:t>jassids</a:t>
            </a:r>
            <a:r>
              <a:rPr lang="en-US" dirty="0" smtClean="0"/>
              <a:t>  are important  insect of tobacco.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Seven 10% dust &amp; </a:t>
            </a:r>
            <a:r>
              <a:rPr lang="en-US" dirty="0" err="1" smtClean="0"/>
              <a:t>Diazinen</a:t>
            </a:r>
            <a:r>
              <a:rPr lang="en-US" dirty="0" smtClean="0"/>
              <a:t> 16% @ 10kg/ha.</a:t>
            </a:r>
          </a:p>
          <a:p>
            <a:pPr>
              <a:buNone/>
            </a:pPr>
            <a:r>
              <a:rPr lang="en-US" sz="4000" b="1" dirty="0" smtClean="0"/>
              <a:t>Diseases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Tobacco  mosaic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Root rot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Leaf  Spot</a:t>
            </a:r>
          </a:p>
          <a:p>
            <a:pPr>
              <a:buNone/>
            </a:pPr>
            <a:r>
              <a:rPr lang="en-US" sz="4000" dirty="0" smtClean="0"/>
              <a:t> </a:t>
            </a:r>
            <a:endParaRPr lang="en-US" sz="40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341071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lgerian" pitchFamily="82" charset="0"/>
              </a:rPr>
              <a:t> Production Technology Of</a:t>
            </a:r>
            <a:br>
              <a:rPr lang="en-US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>                Tobacco</a:t>
            </a:r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/>
              <a:t>Interculture</a:t>
            </a:r>
            <a:r>
              <a:rPr lang="en-US" sz="6600" b="1" dirty="0" smtClean="0"/>
              <a:t> &amp; Weeding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Tobacco  competes  poorly with weeds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So  weeding  is  done  manually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4000" b="1" dirty="0" smtClean="0"/>
              <a:t>Hoeing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Hoeing  is done to keep the soil  aerated  and to control weeds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Topping And </a:t>
            </a:r>
            <a:r>
              <a:rPr lang="en-US" sz="6000" b="1" dirty="0" err="1" smtClean="0"/>
              <a:t>Descukering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Topping in tobacco  is  the removal  of terminal  bud just  after  the  </a:t>
            </a:r>
            <a:r>
              <a:rPr lang="en-US" dirty="0" err="1" smtClean="0"/>
              <a:t>apperance</a:t>
            </a:r>
            <a:r>
              <a:rPr lang="en-US" dirty="0" smtClean="0"/>
              <a:t>  of  flowers  head  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Removal of suckers  (forth shoots ) is known as </a:t>
            </a:r>
            <a:r>
              <a:rPr lang="en-US" dirty="0" err="1" smtClean="0"/>
              <a:t>desuckering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Suckers could be controlled by </a:t>
            </a:r>
            <a:r>
              <a:rPr lang="en-US" dirty="0" err="1" smtClean="0"/>
              <a:t>suckericides</a:t>
            </a:r>
            <a:r>
              <a:rPr lang="en-US" dirty="0" smtClean="0"/>
              <a:t> like FST-7 and Royal MH-30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Harvesting , Drying &amp; Curing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After  </a:t>
            </a:r>
            <a:r>
              <a:rPr lang="en-US" dirty="0" err="1" smtClean="0"/>
              <a:t>muturity</a:t>
            </a:r>
            <a:r>
              <a:rPr lang="en-US" dirty="0" smtClean="0"/>
              <a:t>  </a:t>
            </a:r>
            <a:r>
              <a:rPr lang="en-US" dirty="0" err="1" smtClean="0"/>
              <a:t>haravesting</a:t>
            </a:r>
            <a:r>
              <a:rPr lang="en-US" dirty="0" smtClean="0"/>
              <a:t>  is  done  manually 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Crop is  dried  for  2-3 days</a:t>
            </a:r>
          </a:p>
          <a:p>
            <a:pPr>
              <a:buNone/>
            </a:pPr>
            <a:r>
              <a:rPr lang="en-US" sz="4800" b="1" dirty="0" smtClean="0"/>
              <a:t>Curing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Curing is a process in which dried crop is collected  and  </a:t>
            </a:r>
            <a:r>
              <a:rPr lang="en-US" dirty="0" err="1" smtClean="0"/>
              <a:t>burried</a:t>
            </a:r>
            <a:r>
              <a:rPr lang="en-US" dirty="0" smtClean="0"/>
              <a:t>  in a pit  for  10-15 days for bacterial  fermentation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Then ropes  are made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                Yield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The leaf  yield  of </a:t>
            </a:r>
            <a:r>
              <a:rPr lang="en-US" dirty="0" err="1" smtClean="0"/>
              <a:t>hukka</a:t>
            </a:r>
            <a:r>
              <a:rPr lang="en-US" dirty="0" smtClean="0"/>
              <a:t>  tobacco  is  2500-3000 kg /ha.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leaf  yield  of  cigarette  tobacco  is  2000 kg/ha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Tobacco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Cigarette  Tobacco :   </a:t>
            </a:r>
            <a:r>
              <a:rPr lang="en-US" sz="3200" dirty="0" err="1" smtClean="0">
                <a:cs typeface="Arial" pitchFamily="34" charset="0"/>
              </a:rPr>
              <a:t>Nicotiana</a:t>
            </a:r>
            <a:r>
              <a:rPr lang="en-US" sz="3200" dirty="0" smtClean="0">
                <a:cs typeface="Arial" pitchFamily="34" charset="0"/>
              </a:rPr>
              <a:t>  </a:t>
            </a:r>
            <a:r>
              <a:rPr lang="en-US" sz="3200" dirty="0" err="1" smtClean="0">
                <a:cs typeface="Arial" pitchFamily="34" charset="0"/>
              </a:rPr>
              <a:t>tabacum</a:t>
            </a:r>
            <a:endParaRPr lang="en-US" sz="3200" dirty="0" smtClean="0">
              <a:cs typeface="Arial" pitchFamily="34" charset="0"/>
            </a:endParaRPr>
          </a:p>
          <a:p>
            <a:endParaRPr lang="en-US" sz="3200" dirty="0" smtClean="0">
              <a:cs typeface="Arial" pitchFamily="34" charset="0"/>
            </a:endParaRPr>
          </a:p>
          <a:p>
            <a:r>
              <a:rPr lang="en-US" sz="3200" dirty="0" err="1" smtClean="0">
                <a:cs typeface="Arial" pitchFamily="34" charset="0"/>
              </a:rPr>
              <a:t>Hukka</a:t>
            </a:r>
            <a:r>
              <a:rPr lang="en-US" sz="3200" dirty="0" smtClean="0">
                <a:cs typeface="Arial" pitchFamily="34" charset="0"/>
              </a:rPr>
              <a:t>  </a:t>
            </a:r>
            <a:r>
              <a:rPr lang="en-US" sz="3200" dirty="0" smtClean="0"/>
              <a:t>Tobacco      : </a:t>
            </a:r>
            <a:r>
              <a:rPr lang="en-US" sz="3200" dirty="0" err="1" smtClean="0"/>
              <a:t>Nicotiana</a:t>
            </a:r>
            <a:r>
              <a:rPr lang="en-US" sz="3200" dirty="0" smtClean="0"/>
              <a:t>  </a:t>
            </a:r>
            <a:r>
              <a:rPr lang="en-US" sz="3200" dirty="0" err="1" smtClean="0"/>
              <a:t>rustica</a:t>
            </a:r>
            <a:endParaRPr lang="en-US" sz="3200" dirty="0" smtClean="0"/>
          </a:p>
          <a:p>
            <a:endParaRPr lang="en-US" sz="3200" dirty="0" smtClean="0">
              <a:cs typeface="Arial" pitchFamily="34" charset="0"/>
            </a:endParaRPr>
          </a:p>
          <a:p>
            <a:r>
              <a:rPr lang="en-US" sz="3200" dirty="0" smtClean="0">
                <a:cs typeface="Arial" pitchFamily="34" charset="0"/>
              </a:rPr>
              <a:t>Family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3200" dirty="0" smtClean="0">
                <a:cs typeface="Arial" pitchFamily="34" charset="0"/>
              </a:rPr>
              <a:t>:   </a:t>
            </a:r>
            <a:r>
              <a:rPr lang="en-US" sz="3200" dirty="0" err="1" smtClean="0">
                <a:cs typeface="Arial" pitchFamily="34" charset="0"/>
              </a:rPr>
              <a:t>Solanaceae</a:t>
            </a:r>
            <a:endParaRPr lang="en-US" sz="3200" dirty="0" smtClean="0">
              <a:cs typeface="Arial" pitchFamily="34" charset="0"/>
            </a:endParaRPr>
          </a:p>
          <a:p>
            <a:endParaRPr lang="en-US" dirty="0" smtClean="0">
              <a:cs typeface="Arial" pitchFamily="34" charset="0"/>
            </a:endParaRPr>
          </a:p>
          <a:p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hank-you01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</a:t>
            </a:r>
            <a:r>
              <a:rPr lang="en-US" sz="6600" b="1" dirty="0" smtClean="0"/>
              <a:t>History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120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Origin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origion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tobacco production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pakistan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(formerly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hindustan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) dates to the reign of emperor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Akber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, when it was introduced by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europeans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Now a days tobacco is grown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Attock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, Sialkot 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Peshawer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Narowal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Sahiwal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etc. 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</a:t>
            </a:r>
            <a:r>
              <a:rPr lang="en-US" sz="6600" b="1" dirty="0" smtClean="0"/>
              <a:t>Economic Importance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68880"/>
            <a:ext cx="8229600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Tobacco is an important cash crop of Pakistan and brings in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cosiderable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amount of foreign exchange.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is source of employment for thousands of people who are involved with producing , curing , marketing and </a:t>
            </a:r>
            <a:r>
              <a:rPr lang="en-US" smtClean="0">
                <a:latin typeface="Arial" pitchFamily="34" charset="0"/>
                <a:cs typeface="Arial" pitchFamily="34" charset="0"/>
              </a:rPr>
              <a:t>cigarette manufacturing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Tobacco stem contains 0.14% of nicotine which is used as insecticides.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  Important </a:t>
            </a:r>
            <a:r>
              <a:rPr lang="en-US" sz="6600" b="1" dirty="0" err="1" smtClean="0"/>
              <a:t>Varities</a:t>
            </a:r>
            <a:r>
              <a:rPr lang="en-US" sz="6600" b="1" dirty="0" smtClean="0"/>
              <a:t> </a:t>
            </a:r>
            <a:endParaRPr lang="en-US" sz="6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KPK     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Sufaid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patta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Punjab 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naki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calcatta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, SL-78 , SL-75 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Sindh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Rubaki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, Rustica-6 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Tobacco completes its life cycle in two phases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Nursery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Field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   Raising Of Nursery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Light loam soil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Nursery bed should be located in well drained soil     close to the fresh water sources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Saline soils must be avoided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Bed should be east –west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orintation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     </a:t>
            </a:r>
            <a:r>
              <a:rPr lang="en-US" sz="6600" b="1" dirty="0" smtClean="0"/>
              <a:t>Bed </a:t>
            </a:r>
            <a:r>
              <a:rPr lang="en-US" sz="6600" b="1" dirty="0" err="1" smtClean="0"/>
              <a:t>Sterlization</a:t>
            </a:r>
            <a:r>
              <a:rPr lang="en-US" sz="6600" b="1" dirty="0" smtClean="0"/>
              <a:t>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To make the soil free from soil borne </a:t>
            </a:r>
            <a:r>
              <a:rPr lang="en-US" dirty="0" err="1" smtClean="0"/>
              <a:t>diseses</a:t>
            </a:r>
            <a:r>
              <a:rPr lang="en-US" dirty="0" smtClean="0"/>
              <a:t>  </a:t>
            </a:r>
            <a:r>
              <a:rPr lang="en-US" dirty="0" err="1" smtClean="0"/>
              <a:t>sterlization</a:t>
            </a:r>
            <a:r>
              <a:rPr lang="en-US" dirty="0" smtClean="0"/>
              <a:t> is  </a:t>
            </a:r>
            <a:r>
              <a:rPr lang="en-US" dirty="0" err="1" smtClean="0"/>
              <a:t>nesessary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There are Two </a:t>
            </a:r>
            <a:r>
              <a:rPr lang="en-US" dirty="0" err="1" smtClean="0"/>
              <a:t>Methodes</a:t>
            </a:r>
            <a:r>
              <a:rPr lang="en-US" dirty="0" smtClean="0"/>
              <a:t> of  </a:t>
            </a:r>
            <a:r>
              <a:rPr lang="en-US" dirty="0" err="1" smtClean="0"/>
              <a:t>sterlization</a:t>
            </a:r>
            <a:endParaRPr lang="en-US" dirty="0" smtClean="0"/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Burning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Chemicals  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618</Words>
  <Application>Microsoft Office PowerPoint</Application>
  <PresentationFormat>On-screen Show (4:3)</PresentationFormat>
  <Paragraphs>94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PowerPoint Presentation</vt:lpstr>
      <vt:lpstr> Production Technology Of                 Tobacco</vt:lpstr>
      <vt:lpstr>                   Tobacco</vt:lpstr>
      <vt:lpstr>                    History</vt:lpstr>
      <vt:lpstr>     Economic Importance </vt:lpstr>
      <vt:lpstr>  Important Varities </vt:lpstr>
      <vt:lpstr>   Raising Of Nursery</vt:lpstr>
      <vt:lpstr>PowerPoint Presentation</vt:lpstr>
      <vt:lpstr>     Bed Sterlization </vt:lpstr>
      <vt:lpstr>  Time And Seed Rate</vt:lpstr>
      <vt:lpstr>             Soil  &amp;  climate</vt:lpstr>
      <vt:lpstr>Transplanting of Nursery</vt:lpstr>
      <vt:lpstr>PowerPoint Presentation</vt:lpstr>
      <vt:lpstr>   Field Preparation</vt:lpstr>
      <vt:lpstr>Fertilizer Application &amp; Irrigation</vt:lpstr>
      <vt:lpstr>PowerPoint Presentation</vt:lpstr>
      <vt:lpstr>      Plant Protection</vt:lpstr>
      <vt:lpstr>PowerPoint Presentation</vt:lpstr>
      <vt:lpstr>PowerPoint Presentation</vt:lpstr>
      <vt:lpstr>Interculture &amp; Weeding</vt:lpstr>
      <vt:lpstr>PowerPoint Presentation</vt:lpstr>
      <vt:lpstr>Topping And Descukering</vt:lpstr>
      <vt:lpstr>Harvesting , Drying &amp; Curing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Yield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TAHR</dc:creator>
  <cp:lastModifiedBy>Bhatti</cp:lastModifiedBy>
  <cp:revision>66</cp:revision>
  <dcterms:created xsi:type="dcterms:W3CDTF">2002-06-28T22:10:52Z</dcterms:created>
  <dcterms:modified xsi:type="dcterms:W3CDTF">2012-03-01T10:25:14Z</dcterms:modified>
</cp:coreProperties>
</file>